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17" d="100"/>
          <a:sy n="117" d="100"/>
        </p:scale>
        <p:origin x="730" y="8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2750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96119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99368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1" i="0" u="none" strike="noStrike" cap="none" dirty="0">
                <a:solidFill>
                  <a:schemeClr val="tx1"/>
                </a:solidFill>
                <a:latin typeface="Arial"/>
                <a:ea typeface="Arial"/>
                <a:cs typeface="Arial"/>
                <a:sym typeface="Arial"/>
              </a:rPr>
              <a:t>: </a:t>
            </a:r>
            <a:r>
              <a:rPr lang="en-US" sz="1100" b="1" dirty="0">
                <a:solidFill>
                  <a:schemeClr val="tx1"/>
                </a:solidFill>
              </a:rPr>
              <a:t>BHARATHRAJ.R</a:t>
            </a:r>
            <a:endParaRPr lang="en-US" sz="1100" b="1"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1" i="0" u="none" strike="noStrike" cap="none" dirty="0">
                <a:solidFill>
                  <a:schemeClr val="tx1"/>
                </a:solidFill>
                <a:latin typeface="Arial"/>
                <a:ea typeface="Arial"/>
                <a:cs typeface="Arial"/>
                <a:sym typeface="Arial"/>
              </a:rPr>
              <a:t>:  511321104011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81073" y="395940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1"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a:extLst>
              <a:ext uri="{FF2B5EF4-FFF2-40B4-BE49-F238E27FC236}">
                <a16:creationId xmlns:a16="http://schemas.microsoft.com/office/drawing/2014/main" id="{126655B9-177C-57C2-845D-D404D7853F07}"/>
              </a:ext>
            </a:extLst>
          </p:cNvPr>
          <p:cNvPicPr>
            <a:picLocks noChangeAspect="1"/>
          </p:cNvPicPr>
          <p:nvPr/>
        </p:nvPicPr>
        <p:blipFill>
          <a:blip r:embed="rId3"/>
          <a:stretch>
            <a:fillRect/>
          </a:stretch>
        </p:blipFill>
        <p:spPr>
          <a:xfrm>
            <a:off x="0" y="999309"/>
            <a:ext cx="9144000" cy="408867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EA8DA118-1AF3-ED10-8158-308443A6BF31}"/>
              </a:ext>
            </a:extLst>
          </p:cNvPr>
          <p:cNvPicPr>
            <a:picLocks noChangeAspect="1"/>
          </p:cNvPicPr>
          <p:nvPr/>
        </p:nvPicPr>
        <p:blipFill>
          <a:blip r:embed="rId2"/>
          <a:stretch>
            <a:fillRect/>
          </a:stretch>
        </p:blipFill>
        <p:spPr>
          <a:xfrm>
            <a:off x="1" y="1058090"/>
            <a:ext cx="4506685" cy="4085410"/>
          </a:xfrm>
          <a:prstGeom prst="rect">
            <a:avLst/>
          </a:prstGeom>
        </p:spPr>
      </p:pic>
      <p:pic>
        <p:nvPicPr>
          <p:cNvPr id="7" name="Picture 6">
            <a:extLst>
              <a:ext uri="{FF2B5EF4-FFF2-40B4-BE49-F238E27FC236}">
                <a16:creationId xmlns:a16="http://schemas.microsoft.com/office/drawing/2014/main" id="{C648E7F7-D476-5AF7-3CC8-016EB5D5F7E0}"/>
              </a:ext>
            </a:extLst>
          </p:cNvPr>
          <p:cNvPicPr>
            <a:picLocks noChangeAspect="1"/>
          </p:cNvPicPr>
          <p:nvPr/>
        </p:nvPicPr>
        <p:blipFill>
          <a:blip r:embed="rId3"/>
          <a:stretch>
            <a:fillRect/>
          </a:stretch>
        </p:blipFill>
        <p:spPr>
          <a:xfrm>
            <a:off x="4572000" y="1058090"/>
            <a:ext cx="4571550" cy="408541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6" name="Picture 5">
            <a:extLst>
              <a:ext uri="{FF2B5EF4-FFF2-40B4-BE49-F238E27FC236}">
                <a16:creationId xmlns:a16="http://schemas.microsoft.com/office/drawing/2014/main" id="{3C95A502-2271-7A53-8D81-0B2429005810}"/>
              </a:ext>
            </a:extLst>
          </p:cNvPr>
          <p:cNvPicPr>
            <a:picLocks noChangeAspect="1"/>
          </p:cNvPicPr>
          <p:nvPr/>
        </p:nvPicPr>
        <p:blipFill>
          <a:blip r:embed="rId2"/>
          <a:stretch>
            <a:fillRect/>
          </a:stretch>
        </p:blipFill>
        <p:spPr>
          <a:xfrm>
            <a:off x="-450" y="1129938"/>
            <a:ext cx="3396793" cy="4013562"/>
          </a:xfrm>
          <a:prstGeom prst="rect">
            <a:avLst/>
          </a:prstGeom>
        </p:spPr>
      </p:pic>
      <p:pic>
        <p:nvPicPr>
          <p:cNvPr id="8" name="Picture 7">
            <a:extLst>
              <a:ext uri="{FF2B5EF4-FFF2-40B4-BE49-F238E27FC236}">
                <a16:creationId xmlns:a16="http://schemas.microsoft.com/office/drawing/2014/main" id="{5EDC0F67-D14F-79A1-9C52-CF9F76C2B52F}"/>
              </a:ext>
            </a:extLst>
          </p:cNvPr>
          <p:cNvPicPr>
            <a:picLocks noChangeAspect="1"/>
          </p:cNvPicPr>
          <p:nvPr/>
        </p:nvPicPr>
        <p:blipFill>
          <a:blip r:embed="rId3"/>
          <a:stretch>
            <a:fillRect/>
          </a:stretch>
        </p:blipFill>
        <p:spPr>
          <a:xfrm>
            <a:off x="5891349" y="1129936"/>
            <a:ext cx="3252651" cy="4013564"/>
          </a:xfrm>
          <a:prstGeom prst="rect">
            <a:avLst/>
          </a:prstGeom>
        </p:spPr>
      </p:pic>
      <p:pic>
        <p:nvPicPr>
          <p:cNvPr id="10" name="Picture 9">
            <a:extLst>
              <a:ext uri="{FF2B5EF4-FFF2-40B4-BE49-F238E27FC236}">
                <a16:creationId xmlns:a16="http://schemas.microsoft.com/office/drawing/2014/main" id="{E1E681EA-2B44-2FA7-F5F3-1F3D9E3D0F77}"/>
              </a:ext>
            </a:extLst>
          </p:cNvPr>
          <p:cNvPicPr>
            <a:picLocks noChangeAspect="1"/>
          </p:cNvPicPr>
          <p:nvPr/>
        </p:nvPicPr>
        <p:blipFill>
          <a:blip r:embed="rId4"/>
          <a:stretch>
            <a:fillRect/>
          </a:stretch>
        </p:blipFill>
        <p:spPr>
          <a:xfrm>
            <a:off x="3317967" y="1129936"/>
            <a:ext cx="2573382" cy="401356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C043D819-A4CF-8C47-EFFD-5073B62101F2}"/>
              </a:ext>
            </a:extLst>
          </p:cNvPr>
          <p:cNvPicPr>
            <a:picLocks noChangeAspect="1"/>
          </p:cNvPicPr>
          <p:nvPr/>
        </p:nvPicPr>
        <p:blipFill>
          <a:blip r:embed="rId2"/>
          <a:stretch>
            <a:fillRect/>
          </a:stretch>
        </p:blipFill>
        <p:spPr>
          <a:xfrm>
            <a:off x="0" y="1129937"/>
            <a:ext cx="9144000" cy="396784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9CB93AD7-D981-461C-93FA-BEF42565BFE3}"/>
              </a:ext>
            </a:extLst>
          </p:cNvPr>
          <p:cNvPicPr>
            <a:picLocks noChangeAspect="1"/>
          </p:cNvPicPr>
          <p:nvPr/>
        </p:nvPicPr>
        <p:blipFill>
          <a:blip r:embed="rId2"/>
          <a:stretch>
            <a:fillRect/>
          </a:stretch>
        </p:blipFill>
        <p:spPr>
          <a:xfrm>
            <a:off x="0" y="1116873"/>
            <a:ext cx="9143999" cy="396457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307</TotalTime>
  <Words>2171</Words>
  <Application>Microsoft Office PowerPoint</Application>
  <PresentationFormat>On-screen Show (16:9)</PresentationFormat>
  <Paragraphs>110</Paragraphs>
  <Slides>18</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BHARATHRAJ RAJA</cp:lastModifiedBy>
  <cp:revision>13</cp:revision>
  <dcterms:modified xsi:type="dcterms:W3CDTF">2024-04-08T17:39:36Z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